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2" r:id="rId5"/>
    <p:sldId id="296" r:id="rId6"/>
    <p:sldId id="347" r:id="rId7"/>
    <p:sldId id="349" r:id="rId8"/>
    <p:sldId id="352" r:id="rId9"/>
    <p:sldId id="354" r:id="rId10"/>
    <p:sldId id="345" r:id="rId11"/>
    <p:sldId id="355" r:id="rId12"/>
    <p:sldId id="346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2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乘法的初步认识</a:t>
            </a:r>
            <a:r>
              <a:rPr lang="en-US" altLang="zh-CN" sz="4232" b="1">
                <a:solidFill>
                  <a:srgbClr val="D60093"/>
                </a:solidFill>
              </a:rPr>
              <a:t>(1)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567561" y="114726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下列算式中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各表示几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并将加法算式写成乘法算式。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乘法算式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=12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乘法算式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581561" y="2351632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8694875" y="2351632"/>
            <a:ext cx="164660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2×5=10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897966" y="2921316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011280" y="2921316"/>
            <a:ext cx="164660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3×4=12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3904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8+8+8+8+8+8,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相同加数是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相同加数的个数是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写成乘法算式是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NEU-BZ-S92"/>
                <a:ea typeface="NEU-B6-S92"/>
                <a:cs typeface="Times New Roman" panose="02020603050405020304" pitchFamily="18" charset="0"/>
              </a:rPr>
              <a:t>︙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NEU-BZ-S92"/>
                <a:ea typeface="NEU-B6-S92"/>
                <a:cs typeface="Times New Roman" panose="02020603050405020304" pitchFamily="18" charset="0"/>
              </a:rPr>
              <a:t>︙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NEU-BZ-S92"/>
                <a:ea typeface="NEU-B6-S92"/>
                <a:cs typeface="Times New Roman" panose="02020603050405020304" pitchFamily="18" charset="0"/>
              </a:rPr>
              <a:t>︙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901075" y="1585685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0266246" y="1585685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170246" y="2129970"/>
            <a:ext cx="100540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8×6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66424" y="3958770"/>
            <a:ext cx="100540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乘数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617576" y="3958770"/>
            <a:ext cx="100540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乘数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471464" y="3930493"/>
            <a:ext cx="595035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2924128" y="4501495"/>
            <a:ext cx="134460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86871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4543"/>
              </p:ext>
            </p:extLst>
          </p:nvPr>
        </p:nvGraphicFramePr>
        <p:xfrm>
          <a:off x="582240" y="970135"/>
          <a:ext cx="10446339" cy="181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文档" r:id="rId4" imgW="4558714" imgH="791667" progId="Word.Document.12">
                  <p:embed/>
                </p:oleObj>
              </mc:Choice>
              <mc:Fallback>
                <p:oleObj name="文档" r:id="rId4" imgW="4558714" imgH="7916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2240" y="970135"/>
                        <a:ext cx="10446339" cy="1814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401559" y="2993155"/>
            <a:ext cx="10807700" cy="12268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加法算式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乘法算式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640693" y="2993155"/>
            <a:ext cx="2313454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5+5+5=15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3=15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4815485"/>
              </p:ext>
            </p:extLst>
          </p:nvPr>
        </p:nvGraphicFramePr>
        <p:xfrm>
          <a:off x="516926" y="999457"/>
          <a:ext cx="10446339" cy="13607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文档" r:id="rId4" imgW="4558714" imgH="593840" progId="Word.Document.12">
                  <p:embed/>
                </p:oleObj>
              </mc:Choice>
              <mc:Fallback>
                <p:oleObj name="文档" r:id="rId4" imgW="4558714" imgH="5938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6926" y="999457"/>
                        <a:ext cx="10446339" cy="13607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401559" y="2448870"/>
            <a:ext cx="10807700" cy="12268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加法算式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乘法算式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90322" y="2448870"/>
            <a:ext cx="59590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3+3+3+3+3=15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5=15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83611"/>
            <a:ext cx="10807700" cy="604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三、把加法算式写成乘法算式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180562"/>
            <a:ext cx="5578021" cy="245968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875866" y="1180562"/>
            <a:ext cx="13131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4       3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376609" y="2101428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931780" y="3022294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21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367234"/>
            <a:ext cx="6342857" cy="281904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683970"/>
            <a:ext cx="399179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四、写出乘法算式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74580" y="1423788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63578" y="2448684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664102" y="3481328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84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30624"/>
            <a:ext cx="10807700" cy="18178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五、根据乘法算式接着画。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○○○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○○○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○○○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604579" y="1597894"/>
            <a:ext cx="315983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○○○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○○○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932861" y="2165165"/>
            <a:ext cx="23262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□□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□□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5715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图中一共有多少颗山楂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162.eps" descr="id:214748791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3157" y="1574800"/>
            <a:ext cx="2457748" cy="204497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928510"/>
            <a:ext cx="10807700" cy="18178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每串有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颗山楂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颗山楂。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加法算式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乘法算式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293987" y="3928510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167816" y="3928510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846720" y="3944387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683837" y="4494508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6+6+6=18(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3=18(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55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728</TotalTime>
  <Words>159</Words>
  <Application>Microsoft Office PowerPoint</Application>
  <PresentationFormat>宽屏</PresentationFormat>
  <Paragraphs>63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30" baseType="lpstr">
      <vt:lpstr>NEU-B6-S92</vt:lpstr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2025-08-23T07:42:11Z</dcterms:modified>
</cp:coreProperties>
</file>